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62" r:id="rId4"/>
    <p:sldId id="263" r:id="rId5"/>
    <p:sldId id="265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2814F6-EF2F-423C-9FC8-EF8E017E3A4E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04CC82-7C9E-448F-A433-3CA6285E1FE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222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10600" cy="4389120"/>
          </a:xfrm>
        </p:spPr>
        <p:txBody>
          <a:bodyPr>
            <a:noAutofit/>
          </a:bodyPr>
          <a:lstStyle/>
          <a:p>
            <a:r>
              <a:rPr lang="en-US" sz="4000" dirty="0" smtClean="0"/>
              <a:t>What kinds of questions usually appear on surveys and how are they structured (meaning are they open response or something else)? </a:t>
            </a:r>
          </a:p>
          <a:p>
            <a:endParaRPr lang="en-US" sz="3000" dirty="0"/>
          </a:p>
        </p:txBody>
      </p:sp>
      <p:sp>
        <p:nvSpPr>
          <p:cNvPr id="4" name="Explosion 1 3"/>
          <p:cNvSpPr/>
          <p:nvPr/>
        </p:nvSpPr>
        <p:spPr>
          <a:xfrm>
            <a:off x="6400800" y="-152400"/>
            <a:ext cx="28956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919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is the plan for this week?</a:t>
            </a:r>
          </a:p>
          <a:p>
            <a:r>
              <a:rPr lang="en-US" sz="4000" dirty="0" smtClean="0"/>
              <a:t>What kinds of questions will we be asking in our surveys?</a:t>
            </a:r>
          </a:p>
          <a:p>
            <a:r>
              <a:rPr lang="en-US" sz="4000" dirty="0" smtClean="0"/>
              <a:t>How will we format those questions and who will we ask?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this week…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Monday – Wednesday</a:t>
            </a:r>
            <a:r>
              <a:rPr lang="en-US" sz="3600" dirty="0" smtClean="0"/>
              <a:t>: Generate questions and refine surveys</a:t>
            </a:r>
          </a:p>
          <a:p>
            <a:r>
              <a:rPr lang="en-US" sz="3600" b="1" dirty="0" smtClean="0"/>
              <a:t>Thursday</a:t>
            </a:r>
            <a:r>
              <a:rPr lang="en-US" sz="3600" dirty="0"/>
              <a:t>:</a:t>
            </a:r>
            <a:r>
              <a:rPr lang="en-US" sz="3600" dirty="0" smtClean="0"/>
              <a:t> No class - Upper School Cultural Day</a:t>
            </a:r>
          </a:p>
          <a:p>
            <a:r>
              <a:rPr lang="en-US" sz="3600" b="1" dirty="0" smtClean="0"/>
              <a:t>Friday</a:t>
            </a:r>
            <a:r>
              <a:rPr lang="en-US" sz="3600" dirty="0"/>
              <a:t>:</a:t>
            </a:r>
            <a:r>
              <a:rPr lang="en-US" sz="3600" dirty="0" smtClean="0"/>
              <a:t> MAKE UP DAY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5180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– p. 222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the first survey question you would ask students about your PAR topic and why?</a:t>
            </a:r>
          </a:p>
          <a:p>
            <a:endParaRPr lang="en-US" sz="2000" dirty="0"/>
          </a:p>
          <a:p>
            <a:r>
              <a:rPr lang="en-US" sz="3600" dirty="0" smtClean="0"/>
              <a:t>What is the first survey question you would ask teachers about your PAR topic and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324600" y="-228600"/>
            <a:ext cx="3048000" cy="2209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78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11680"/>
            <a:ext cx="8534400" cy="4389120"/>
          </a:xfrm>
        </p:spPr>
        <p:txBody>
          <a:bodyPr>
            <a:normAutofit/>
          </a:bodyPr>
          <a:lstStyle/>
          <a:p>
            <a:r>
              <a:rPr lang="en-US" sz="3000" dirty="0"/>
              <a:t>Write questions that are simple and to the point</a:t>
            </a:r>
          </a:p>
          <a:p>
            <a:pPr lvl="1"/>
            <a:r>
              <a:rPr lang="en-US" sz="3000" dirty="0"/>
              <a:t>Write it like you would say it</a:t>
            </a:r>
          </a:p>
          <a:p>
            <a:r>
              <a:rPr lang="en-US" sz="3000" dirty="0"/>
              <a:t>Use terms with clear meanings – especially when giving options…</a:t>
            </a:r>
          </a:p>
          <a:p>
            <a:pPr lvl="1"/>
            <a:r>
              <a:rPr lang="en-US" sz="3000" dirty="0"/>
              <a:t>Terms like “always,” “most of the time,” “some of the time,” and “never”</a:t>
            </a:r>
          </a:p>
          <a:p>
            <a:r>
              <a:rPr lang="en-US" sz="3000" dirty="0"/>
              <a:t>Try not to ask “leading” questions</a:t>
            </a:r>
          </a:p>
          <a:p>
            <a:pPr lvl="1"/>
            <a:r>
              <a:rPr lang="en-US" sz="3000" dirty="0"/>
              <a:t>Do not reveal your opinion in your questions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Survey Questions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086600" y="-304800"/>
            <a:ext cx="2362200" cy="2362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223</a:t>
            </a:r>
            <a:endParaRPr lang="en-US" sz="28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33400" y="2590800"/>
            <a:ext cx="3962400" cy="1981200"/>
          </a:xfrm>
          <a:prstGeom prst="wedgeRoundRectCallout">
            <a:avLst>
              <a:gd name="adj1" fmla="val -54050"/>
              <a:gd name="adj2" fmla="val 7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Why is the lunch at Charlestown so horrible?</a:t>
            </a:r>
            <a:endParaRPr lang="en-US" sz="36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648200" y="2590800"/>
            <a:ext cx="3962400" cy="1981200"/>
          </a:xfrm>
          <a:prstGeom prst="wedgeRoundRectCallout">
            <a:avLst>
              <a:gd name="adj1" fmla="val 52244"/>
              <a:gd name="adj2" fmla="val 680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What would you like to see improved with lunch at CHS?</a:t>
            </a:r>
            <a:endParaRPr lang="en-US" sz="3200" dirty="0"/>
          </a:p>
        </p:txBody>
      </p:sp>
      <p:sp>
        <p:nvSpPr>
          <p:cNvPr id="7" name="&quot;No&quot; Symbol 6"/>
          <p:cNvSpPr/>
          <p:nvPr/>
        </p:nvSpPr>
        <p:spPr>
          <a:xfrm>
            <a:off x="381000" y="2057400"/>
            <a:ext cx="4114800" cy="31242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56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With your table, come up with at least 10 questions that you would ask a student about your PAR topic AND at least 10 questions that you would ask a </a:t>
            </a:r>
            <a:r>
              <a:rPr lang="en-US" sz="3600" dirty="0" smtClean="0"/>
              <a:t>teacher/staff member </a:t>
            </a:r>
            <a:r>
              <a:rPr lang="en-US" sz="3600" dirty="0" smtClean="0"/>
              <a:t>and write them on a half-sheet </a:t>
            </a:r>
          </a:p>
        </p:txBody>
      </p:sp>
      <p:sp>
        <p:nvSpPr>
          <p:cNvPr id="4" name="Explosion 1 3"/>
          <p:cNvSpPr/>
          <p:nvPr/>
        </p:nvSpPr>
        <p:spPr>
          <a:xfrm>
            <a:off x="3962400" y="4648200"/>
            <a:ext cx="4572000" cy="3048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There will be some overlap!!!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664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finish…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Politely call over Mr. Mahegan for his stamp of approval and explain the next step…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86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222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was the hardest part of coming up with survey questions and why?</a:t>
            </a:r>
            <a:endParaRPr lang="en-US" sz="4400" dirty="0"/>
          </a:p>
        </p:txBody>
      </p:sp>
      <p:sp>
        <p:nvSpPr>
          <p:cNvPr id="4" name="Explosion 1 3"/>
          <p:cNvSpPr/>
          <p:nvPr/>
        </p:nvSpPr>
        <p:spPr>
          <a:xfrm>
            <a:off x="3124200" y="4343400"/>
            <a:ext cx="3124200" cy="2895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17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318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Do Now – p. 222</vt:lpstr>
      <vt:lpstr>Today’s Objectives</vt:lpstr>
      <vt:lpstr>Plan for this week…</vt:lpstr>
      <vt:lpstr>Reaction – p. 222</vt:lpstr>
      <vt:lpstr>Writing Survey Questions</vt:lpstr>
      <vt:lpstr>Group Activity</vt:lpstr>
      <vt:lpstr>When you finish…</vt:lpstr>
      <vt:lpstr>Reflection – p. 222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222</dc:title>
  <dc:creator>Henry Mahegan</dc:creator>
  <cp:lastModifiedBy>Henry Mahegan</cp:lastModifiedBy>
  <cp:revision>9</cp:revision>
  <dcterms:created xsi:type="dcterms:W3CDTF">2012-04-08T23:54:36Z</dcterms:created>
  <dcterms:modified xsi:type="dcterms:W3CDTF">2012-04-09T14:09:00Z</dcterms:modified>
</cp:coreProperties>
</file>